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718" y="-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D15D8-5E73-4AF4-AA8B-C5FBDF735DA6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BBC21-AEA4-426F-9884-D518935DD2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43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9862EC3-1947-4236-AC57-7C1DD0487B6D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72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609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47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64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53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763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7054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869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94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6A6C4-8936-44B1-A9C1-6DB8A3DA66A5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633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6A6C4-8936-44B1-A9C1-6DB8A3DA66A5}" type="datetimeFigureOut">
              <a:rPr kumimoji="1" lang="ja-JP" altLang="en-US" smtClean="0"/>
              <a:t>2017/8/3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06BAB-7DBD-4AB4-BBF4-8ED7023FF5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57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3908" y="3212976"/>
            <a:ext cx="1656184" cy="1656184"/>
          </a:xfrm>
          <a:prstGeom prst="rect">
            <a:avLst/>
          </a:prstGeom>
          <a:noFill/>
          <a:ln>
            <a:noFill/>
          </a:ln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3231" y="620688"/>
            <a:ext cx="8237538" cy="245745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発表者全員の利益相</a:t>
            </a:r>
            <a:r>
              <a:rPr lang="ja-JP" altLang="en-US" sz="4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反</a:t>
            </a:r>
            <a:r>
              <a:rPr lang="en-US" altLang="ja-JP" sz="4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4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4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自己</a:t>
            </a:r>
            <a:r>
              <a:rPr lang="ja-JP" altLang="en-US" sz="4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申告書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400" b="1" i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400" b="1" i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400" b="1" i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筆頭発表者名：　</a:t>
            </a:r>
            <a:r>
              <a:rPr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○○　○○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488156" y="4709120"/>
            <a:ext cx="8167688" cy="160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sz="28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演題発表に関連し、開示すべき</a:t>
            </a:r>
            <a:r>
              <a:rPr lang="en-US" altLang="ja-JP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COI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関係</a:t>
            </a: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にある企業などはありません。</a:t>
            </a: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 smtClean="0">
              <a:solidFill>
                <a:srgbClr val="FFFF1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122238" y="3201989"/>
            <a:ext cx="8642350" cy="2963316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281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発表者全員の利益相反 自己申告書　 筆頭発表者名：　○○　○○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日本心臓血管外科学会 ＣＯ Ｉ 開示 　 筆頭発表者名：　○○　○○</dc:title>
  <dc:creator>北里 暁裕</dc:creator>
  <cp:lastModifiedBy>金 清</cp:lastModifiedBy>
  <cp:revision>4</cp:revision>
  <dcterms:created xsi:type="dcterms:W3CDTF">2017-02-08T10:44:40Z</dcterms:created>
  <dcterms:modified xsi:type="dcterms:W3CDTF">2017-08-03T08:13:29Z</dcterms:modified>
</cp:coreProperties>
</file>