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8" r:id="rId1"/>
  </p:sldMasterIdLst>
  <p:sldIdLst>
    <p:sldId id="256" r:id="rId2"/>
    <p:sldId id="258" r:id="rId3"/>
  </p:sldIdLst>
  <p:sldSz cx="12192000" cy="6858000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45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5725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01659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1953176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227465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418766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534908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426592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54385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7578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66070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84027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67040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99233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17794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18386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3309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0268D8-BF9C-4D30-8F01-7B7FA0402665}" type="datetimeFigureOut">
              <a:rPr kumimoji="1" lang="ja-JP" altLang="en-US" smtClean="0"/>
              <a:t>2024/1/10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24F1EF6B-7BA8-41A7-83FF-8ECF94C78A9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6875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9" r:id="rId1"/>
    <p:sldLayoutId id="2147483730" r:id="rId2"/>
    <p:sldLayoutId id="2147483731" r:id="rId3"/>
    <p:sldLayoutId id="2147483732" r:id="rId4"/>
    <p:sldLayoutId id="2147483733" r:id="rId5"/>
    <p:sldLayoutId id="2147483734" r:id="rId6"/>
    <p:sldLayoutId id="2147483735" r:id="rId7"/>
    <p:sldLayoutId id="2147483736" r:id="rId8"/>
    <p:sldLayoutId id="2147483737" r:id="rId9"/>
    <p:sldLayoutId id="2147483738" r:id="rId10"/>
    <p:sldLayoutId id="2147483739" r:id="rId11"/>
    <p:sldLayoutId id="2147483740" r:id="rId12"/>
    <p:sldLayoutId id="2147483741" r:id="rId13"/>
    <p:sldLayoutId id="2147483742" r:id="rId14"/>
    <p:sldLayoutId id="2147483743" r:id="rId15"/>
    <p:sldLayoutId id="2147483744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>
            <a:extLst>
              <a:ext uri="{FF2B5EF4-FFF2-40B4-BE49-F238E27FC236}">
                <a16:creationId xmlns:a16="http://schemas.microsoft.com/office/drawing/2014/main" id="{0853AEB5-6EF7-C240-0535-5FD35FA50E64}"/>
              </a:ext>
            </a:extLst>
          </p:cNvPr>
          <p:cNvSpPr txBox="1">
            <a:spLocks/>
          </p:cNvSpPr>
          <p:nvPr/>
        </p:nvSpPr>
        <p:spPr>
          <a:xfrm>
            <a:off x="2990678" y="550297"/>
            <a:ext cx="6210649" cy="2137468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 anchorCtr="0">
            <a:noAutofit/>
          </a:bodyPr>
          <a:lstStyle>
            <a:lvl1pPr algn="r" defTabSz="457200" rtl="0" eaLnBrk="1" latinLnBrk="0" hangingPunct="1">
              <a:spcBef>
                <a:spcPct val="0"/>
              </a:spcBef>
              <a:buNone/>
              <a:defRPr kumimoji="1" sz="54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 kumimoji="1">
                <a:solidFill>
                  <a:schemeClr val="tx2"/>
                </a:solidFill>
              </a:defRPr>
            </a:lvl2pPr>
            <a:lvl3pPr eaLnBrk="1" hangingPunct="1">
              <a:defRPr kumimoji="1">
                <a:solidFill>
                  <a:schemeClr val="tx2"/>
                </a:solidFill>
              </a:defRPr>
            </a:lvl3pPr>
            <a:lvl4pPr eaLnBrk="1" hangingPunct="1">
              <a:defRPr kumimoji="1">
                <a:solidFill>
                  <a:schemeClr val="tx2"/>
                </a:solidFill>
              </a:defRPr>
            </a:lvl4pPr>
            <a:lvl5pPr eaLnBrk="1" hangingPunct="1">
              <a:defRPr kumimoji="1">
                <a:solidFill>
                  <a:schemeClr val="tx2"/>
                </a:solidFill>
              </a:defRPr>
            </a:lvl5pPr>
            <a:lvl6pPr eaLnBrk="1" hangingPunct="1">
              <a:defRPr kumimoji="1">
                <a:solidFill>
                  <a:schemeClr val="tx2"/>
                </a:solidFill>
              </a:defRPr>
            </a:lvl6pPr>
            <a:lvl7pPr eaLnBrk="1" hangingPunct="1">
              <a:defRPr kumimoji="1">
                <a:solidFill>
                  <a:schemeClr val="tx2"/>
                </a:solidFill>
              </a:defRPr>
            </a:lvl7pPr>
            <a:lvl8pPr eaLnBrk="1" hangingPunct="1">
              <a:defRPr kumimoji="1">
                <a:solidFill>
                  <a:schemeClr val="tx2"/>
                </a:solidFill>
              </a:defRPr>
            </a:lvl8pPr>
            <a:lvl9pPr eaLnBrk="1" hangingPunct="1">
              <a:defRPr kumimoji="1">
                <a:solidFill>
                  <a:schemeClr val="tx2"/>
                </a:solidFill>
              </a:defRPr>
            </a:lvl9pPr>
          </a:lstStyle>
          <a:p>
            <a:pPr algn="ctr"/>
            <a:r>
              <a:rPr lang="ja-JP" altLang="en-US" sz="4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発表者全員の利益相反</a:t>
            </a:r>
            <a:br>
              <a:rPr lang="en-US" altLang="ja-JP" sz="4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</a:br>
            <a:r>
              <a:rPr lang="ja-JP" altLang="en-US" sz="4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自己申告書</a:t>
            </a:r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</a:t>
            </a:r>
            <a:br>
              <a:rPr lang="en-US" altLang="ja-JP" sz="3600" b="1" i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</a:br>
            <a:r>
              <a:rPr lang="ja-JP" altLang="en-US" sz="2100" b="1" i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筆頭発表者名：　</a:t>
            </a:r>
            <a:r>
              <a:rPr lang="ja-JP" altLang="en-US" sz="2100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○○ ○○</a:t>
            </a:r>
            <a:endParaRPr lang="ja-JP" altLang="en-US" sz="2100" dirty="0">
              <a:solidFill>
                <a:schemeClr val="tx1"/>
              </a:solidFill>
            </a:endParaRPr>
          </a:p>
        </p:txBody>
      </p:sp>
      <p:sp>
        <p:nvSpPr>
          <p:cNvPr id="5" name="字幕 2">
            <a:extLst>
              <a:ext uri="{FF2B5EF4-FFF2-40B4-BE49-F238E27FC236}">
                <a16:creationId xmlns:a16="http://schemas.microsoft.com/office/drawing/2014/main" id="{9A138910-7C5F-DCD0-0B08-6BE9E79A3F6F}"/>
              </a:ext>
            </a:extLst>
          </p:cNvPr>
          <p:cNvSpPr txBox="1">
            <a:spLocks/>
          </p:cNvSpPr>
          <p:nvPr/>
        </p:nvSpPr>
        <p:spPr>
          <a:xfrm>
            <a:off x="2589402" y="4534495"/>
            <a:ext cx="7608816" cy="165576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altLang="ja-JP" dirty="0"/>
          </a:p>
          <a:p>
            <a:pPr marL="304804" indent="-304804" algn="ctr">
              <a:lnSpc>
                <a:spcPct val="80000"/>
              </a:lnSpc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演題発表に関連し、開示すべき</a:t>
            </a:r>
            <a:r>
              <a:rPr lang="en-US" altLang="ja-JP" sz="2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COI</a:t>
            </a:r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関係にある</a:t>
            </a:r>
            <a:endParaRPr lang="en-US" altLang="ja-JP" sz="2400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pPr marL="304804" indent="-304804" algn="ctr">
              <a:lnSpc>
                <a:spcPct val="80000"/>
              </a:lnSpc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企業・団体等はありません。</a:t>
            </a:r>
            <a:endParaRPr lang="en-US" altLang="ja-JP" sz="2400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endParaRPr lang="ja-JP" altLang="en-US" dirty="0"/>
          </a:p>
        </p:txBody>
      </p:sp>
      <p:pic>
        <p:nvPicPr>
          <p:cNvPr id="6" name="図 5">
            <a:extLst>
              <a:ext uri="{FF2B5EF4-FFF2-40B4-BE49-F238E27FC236}">
                <a16:creationId xmlns:a16="http://schemas.microsoft.com/office/drawing/2014/main" id="{B61CE6E4-73E4-0C43-E7A3-D39D8099976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59399" y="2946906"/>
            <a:ext cx="1473200" cy="14716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411659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>
            <a:extLst>
              <a:ext uri="{FF2B5EF4-FFF2-40B4-BE49-F238E27FC236}">
                <a16:creationId xmlns:a16="http://schemas.microsoft.com/office/drawing/2014/main" id="{0853AEB5-6EF7-C240-0535-5FD35FA50E64}"/>
              </a:ext>
            </a:extLst>
          </p:cNvPr>
          <p:cNvSpPr txBox="1">
            <a:spLocks/>
          </p:cNvSpPr>
          <p:nvPr/>
        </p:nvSpPr>
        <p:spPr>
          <a:xfrm>
            <a:off x="2990677" y="274072"/>
            <a:ext cx="6210649" cy="2137468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 anchorCtr="0">
            <a:noAutofit/>
          </a:bodyPr>
          <a:lstStyle>
            <a:lvl1pPr algn="r" defTabSz="457200" rtl="0" eaLnBrk="1" latinLnBrk="0" hangingPunct="1">
              <a:spcBef>
                <a:spcPct val="0"/>
              </a:spcBef>
              <a:buNone/>
              <a:defRPr kumimoji="1" sz="54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 kumimoji="1">
                <a:solidFill>
                  <a:schemeClr val="tx2"/>
                </a:solidFill>
              </a:defRPr>
            </a:lvl2pPr>
            <a:lvl3pPr eaLnBrk="1" hangingPunct="1">
              <a:defRPr kumimoji="1">
                <a:solidFill>
                  <a:schemeClr val="tx2"/>
                </a:solidFill>
              </a:defRPr>
            </a:lvl3pPr>
            <a:lvl4pPr eaLnBrk="1" hangingPunct="1">
              <a:defRPr kumimoji="1">
                <a:solidFill>
                  <a:schemeClr val="tx2"/>
                </a:solidFill>
              </a:defRPr>
            </a:lvl4pPr>
            <a:lvl5pPr eaLnBrk="1" hangingPunct="1">
              <a:defRPr kumimoji="1">
                <a:solidFill>
                  <a:schemeClr val="tx2"/>
                </a:solidFill>
              </a:defRPr>
            </a:lvl5pPr>
            <a:lvl6pPr eaLnBrk="1" hangingPunct="1">
              <a:defRPr kumimoji="1">
                <a:solidFill>
                  <a:schemeClr val="tx2"/>
                </a:solidFill>
              </a:defRPr>
            </a:lvl6pPr>
            <a:lvl7pPr eaLnBrk="1" hangingPunct="1">
              <a:defRPr kumimoji="1">
                <a:solidFill>
                  <a:schemeClr val="tx2"/>
                </a:solidFill>
              </a:defRPr>
            </a:lvl7pPr>
            <a:lvl8pPr eaLnBrk="1" hangingPunct="1">
              <a:defRPr kumimoji="1">
                <a:solidFill>
                  <a:schemeClr val="tx2"/>
                </a:solidFill>
              </a:defRPr>
            </a:lvl8pPr>
            <a:lvl9pPr eaLnBrk="1" hangingPunct="1">
              <a:defRPr kumimoji="1">
                <a:solidFill>
                  <a:schemeClr val="tx2"/>
                </a:solidFill>
              </a:defRPr>
            </a:lvl9pPr>
          </a:lstStyle>
          <a:p>
            <a:pPr algn="ctr"/>
            <a:r>
              <a:rPr lang="ja-JP" altLang="en-US" sz="4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発表者の利益相反</a:t>
            </a:r>
            <a:br>
              <a:rPr lang="en-US" altLang="ja-JP" sz="4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</a:br>
            <a:r>
              <a:rPr lang="ja-JP" altLang="en-US" sz="4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自己申告書</a:t>
            </a:r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</a:t>
            </a:r>
            <a:br>
              <a:rPr lang="en-US" altLang="ja-JP" sz="3600" b="1" i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</a:br>
            <a:r>
              <a:rPr lang="ja-JP" altLang="en-US" sz="2100" b="1" i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筆頭発表者名：　</a:t>
            </a:r>
            <a:r>
              <a:rPr lang="ja-JP" altLang="en-US" sz="2100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○○ ○○</a:t>
            </a:r>
            <a:endParaRPr lang="ja-JP" altLang="en-US" sz="2100" dirty="0">
              <a:solidFill>
                <a:schemeClr val="tx1"/>
              </a:solidFill>
            </a:endParaRPr>
          </a:p>
        </p:txBody>
      </p:sp>
      <p:pic>
        <p:nvPicPr>
          <p:cNvPr id="6" name="図 5">
            <a:extLst>
              <a:ext uri="{FF2B5EF4-FFF2-40B4-BE49-F238E27FC236}">
                <a16:creationId xmlns:a16="http://schemas.microsoft.com/office/drawing/2014/main" id="{B61CE6E4-73E4-0C43-E7A3-D39D8099976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95130" y="2531425"/>
            <a:ext cx="1201741" cy="120044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Rectangle 3">
            <a:extLst>
              <a:ext uri="{FF2B5EF4-FFF2-40B4-BE49-F238E27FC236}">
                <a16:creationId xmlns:a16="http://schemas.microsoft.com/office/drawing/2014/main" id="{C211D4DC-7BB0-D5CB-CED0-B82B36C17374}"/>
              </a:ext>
            </a:extLst>
          </p:cNvPr>
          <p:cNvSpPr txBox="1">
            <a:spLocks noChangeArrowheads="1"/>
          </p:cNvSpPr>
          <p:nvPr/>
        </p:nvSpPr>
        <p:spPr>
          <a:xfrm>
            <a:off x="1733725" y="3501263"/>
            <a:ext cx="8823150" cy="3211513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304804" indent="-304804">
              <a:lnSpc>
                <a:spcPct val="80000"/>
              </a:lnSpc>
              <a:defRPr/>
            </a:pPr>
            <a:endParaRPr lang="en-US" altLang="ja-JP" sz="2489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pPr marL="304804" indent="-304804" algn="l">
              <a:lnSpc>
                <a:spcPct val="80000"/>
              </a:lnSpc>
              <a:defRPr/>
            </a:pPr>
            <a:r>
              <a:rPr lang="ja-JP" altLang="en-US" sz="2489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演題発表に関連し、開示すべき</a:t>
            </a:r>
            <a:r>
              <a:rPr lang="en-US" altLang="ja-JP" sz="2489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COI</a:t>
            </a:r>
            <a:r>
              <a:rPr lang="ja-JP" altLang="en-US" sz="2489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関係にある企業・団体等として</a:t>
            </a:r>
            <a:endParaRPr lang="en-US" altLang="ja-JP" sz="2489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pPr marL="304804" indent="-304804" algn="l">
              <a:lnSpc>
                <a:spcPct val="80000"/>
              </a:lnSpc>
              <a:defRPr/>
            </a:pPr>
            <a:endParaRPr lang="en-US" altLang="ja-JP" sz="800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pPr marL="304804" indent="-304804" algn="l">
              <a:lnSpc>
                <a:spcPct val="80000"/>
              </a:lnSpc>
              <a:defRPr/>
            </a:pPr>
            <a:r>
              <a:rPr lang="ja-JP" altLang="en-US" sz="2489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</a:t>
            </a:r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　　　　　　：</a:t>
            </a:r>
            <a:r>
              <a:rPr lang="ja-JP" altLang="en-US" sz="21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　　　　　　　（発表者名：○○ ○○）</a:t>
            </a:r>
            <a:endParaRPr lang="en-US" altLang="ja-JP" sz="2100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pPr marL="304804" indent="-304804" algn="l">
              <a:lnSpc>
                <a:spcPct val="80000"/>
              </a:lnSpc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　　　　　　　：</a:t>
            </a:r>
            <a:r>
              <a:rPr lang="ja-JP" altLang="en-US" sz="21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　　　　　　　（発表者名：○○ ○○）</a:t>
            </a:r>
            <a:endParaRPr lang="en-US" altLang="ja-JP" sz="2100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pPr marL="304804" indent="-304804" algn="l">
              <a:lnSpc>
                <a:spcPct val="80000"/>
              </a:lnSpc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　　　　　　　　：　　　　　　　</a:t>
            </a:r>
            <a:r>
              <a:rPr lang="ja-JP" altLang="en-US" sz="2100" b="1" dirty="0">
                <a:solidFill>
                  <a:schemeClr val="tx1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（発表者名：○○ ○○）</a:t>
            </a:r>
            <a:endParaRPr lang="en-US" altLang="ja-JP" sz="2100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pPr marL="304804" indent="-304804" algn="l">
              <a:lnSpc>
                <a:spcPct val="80000"/>
              </a:lnSpc>
              <a:defRPr/>
            </a:pPr>
            <a:endParaRPr lang="en-US" altLang="ja-JP" sz="2400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pPr marL="304804" indent="-304804" algn="l">
              <a:lnSpc>
                <a:spcPct val="80000"/>
              </a:lnSpc>
              <a:defRPr/>
            </a:pPr>
            <a:endParaRPr lang="en-US" altLang="ja-JP" sz="622" b="1" i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  <a:p>
            <a:pPr marL="304804" indent="-304804">
              <a:lnSpc>
                <a:spcPct val="80000"/>
              </a:lnSpc>
              <a:defRPr/>
            </a:pPr>
            <a:endParaRPr lang="en-US" altLang="ja-JP" sz="2844" b="1" dirty="0">
              <a:solidFill>
                <a:schemeClr val="tx1"/>
              </a:solidFill>
              <a:latin typeface="メイリオ" panose="020B0604030504040204" pitchFamily="34" charset="-128"/>
              <a:ea typeface="メイリオ" panose="020B0604030504040204" pitchFamily="34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E110144-5AFC-67B4-C1DD-89794627EB1A}"/>
              </a:ext>
            </a:extLst>
          </p:cNvPr>
          <p:cNvSpPr txBox="1"/>
          <p:nvPr/>
        </p:nvSpPr>
        <p:spPr>
          <a:xfrm>
            <a:off x="2017551" y="4890785"/>
            <a:ext cx="214059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>
                <a:solidFill>
                  <a:prstClr val="black"/>
                </a:solidFill>
                <a:latin typeface="メイリオ" panose="020B0604030504040204" pitchFamily="34" charset="-128"/>
                <a:ea typeface="メイリオ" panose="020B0604030504040204" pitchFamily="34" charset="-128"/>
              </a:rPr>
              <a:t>企業・団体等の名称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70237734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25</TotalTime>
  <Words>108</Words>
  <Application>Microsoft Office PowerPoint</Application>
  <PresentationFormat>ワイド画面</PresentationFormat>
  <Paragraphs>13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Arial</vt:lpstr>
      <vt:lpstr>Trebuchet MS</vt:lpstr>
      <vt:lpstr>Wingdings 3</vt:lpstr>
      <vt:lpstr>ファセット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yara</dc:creator>
  <cp:lastModifiedBy>PCO Works</cp:lastModifiedBy>
  <cp:revision>11</cp:revision>
  <cp:lastPrinted>2023-11-21T00:17:46Z</cp:lastPrinted>
  <dcterms:created xsi:type="dcterms:W3CDTF">2023-11-14T05:20:35Z</dcterms:created>
  <dcterms:modified xsi:type="dcterms:W3CDTF">2024-01-10T05:37:04Z</dcterms:modified>
</cp:coreProperties>
</file>

<file path=docProps/thumbnail.jpeg>
</file>