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9" r:id="rId2"/>
    <p:sldId id="260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72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1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5317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274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1876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349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265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438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578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607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40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70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923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77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83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3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268D8-BF9C-4D30-8F01-7B7FA0402665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4F1EF6B-7BA8-41A7-83FF-8ECF94C78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875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736B73-A157-9F72-528C-91E68D59E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E03103A1-96A7-4D93-D03D-6090BDECB336}"/>
              </a:ext>
            </a:extLst>
          </p:cNvPr>
          <p:cNvSpPr txBox="1">
            <a:spLocks/>
          </p:cNvSpPr>
          <p:nvPr/>
        </p:nvSpPr>
        <p:spPr>
          <a:xfrm>
            <a:off x="1994079" y="585131"/>
            <a:ext cx="8203841" cy="213746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kumimoji="1"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ja-JP" sz="4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Declaration of conflict</a:t>
            </a:r>
          </a:p>
          <a:p>
            <a:pPr algn="ctr"/>
            <a:r>
              <a:rPr lang="en-US" altLang="ja-JP" sz="4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of interest (COI)</a:t>
            </a:r>
            <a:r>
              <a:rPr lang="ja-JP" altLang="en-US" sz="4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　</a:t>
            </a:r>
            <a:endParaRPr lang="en-US" altLang="ja-JP" sz="4400" b="1" dirty="0">
              <a:solidFill>
                <a:schemeClr val="tx1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algn="ctr"/>
            <a:r>
              <a:rPr lang="en-US" altLang="ja-JP" sz="21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Name of first presenting author</a:t>
            </a:r>
            <a:r>
              <a:rPr lang="ja-JP" altLang="en-US" sz="21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 </a:t>
            </a:r>
            <a:r>
              <a:rPr lang="ja-JP" altLang="en-US" sz="2100" b="1" i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： </a:t>
            </a:r>
            <a:r>
              <a:rPr lang="ja-JP" altLang="en-US" sz="2100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○○ ○○</a:t>
            </a:r>
            <a:endParaRPr lang="ja-JP" altLang="en-US" sz="2100" dirty="0">
              <a:solidFill>
                <a:schemeClr val="tx1"/>
              </a:solidFill>
            </a:endParaRP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A7817CC9-A01E-CDC9-4632-8F844EE78320}"/>
              </a:ext>
            </a:extLst>
          </p:cNvPr>
          <p:cNvSpPr txBox="1">
            <a:spLocks/>
          </p:cNvSpPr>
          <p:nvPr/>
        </p:nvSpPr>
        <p:spPr>
          <a:xfrm>
            <a:off x="2291592" y="4642825"/>
            <a:ext cx="7608816" cy="16557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  <a:p>
            <a:pPr marL="304804" indent="-304804" algn="ctr">
              <a:lnSpc>
                <a:spcPct val="80000"/>
              </a:lnSpc>
              <a:defRPr/>
            </a:pPr>
            <a:r>
              <a:rPr lang="en-US" altLang="ja-JP" sz="2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The author has no conflict of </a:t>
            </a:r>
          </a:p>
          <a:p>
            <a:pPr marL="304804" indent="-304804" algn="ctr">
              <a:lnSpc>
                <a:spcPct val="80000"/>
              </a:lnSpc>
              <a:defRPr/>
            </a:pPr>
            <a:r>
              <a:rPr lang="en-US" altLang="ja-JP" sz="2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interest to disclose with respect </a:t>
            </a:r>
          </a:p>
          <a:p>
            <a:pPr marL="304804" indent="-304804" algn="ctr">
              <a:lnSpc>
                <a:spcPct val="80000"/>
              </a:lnSpc>
              <a:defRPr/>
            </a:pPr>
            <a:r>
              <a:rPr lang="en-US" altLang="ja-JP" sz="2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to this presentation.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6B49122-E73C-0700-B0A9-1B7B1993C6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399" y="2946906"/>
            <a:ext cx="1473200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8458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4901B2-F36F-E393-E64C-B29F5E4853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9BBCD332-7EAE-E19F-204F-92F36497514D}"/>
              </a:ext>
            </a:extLst>
          </p:cNvPr>
          <p:cNvSpPr txBox="1">
            <a:spLocks/>
          </p:cNvSpPr>
          <p:nvPr/>
        </p:nvSpPr>
        <p:spPr>
          <a:xfrm>
            <a:off x="1994079" y="262912"/>
            <a:ext cx="8203841" cy="188810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kumimoji="1"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ja-JP" sz="4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Declaration of conflict</a:t>
            </a:r>
          </a:p>
          <a:p>
            <a:pPr algn="ctr"/>
            <a:r>
              <a:rPr lang="en-US" altLang="ja-JP" sz="4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of interest (COI)</a:t>
            </a:r>
            <a:r>
              <a:rPr lang="ja-JP" altLang="en-US" sz="4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　</a:t>
            </a:r>
            <a:endParaRPr lang="en-US" altLang="ja-JP" sz="4400" b="1" dirty="0">
              <a:solidFill>
                <a:schemeClr val="tx1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algn="ctr"/>
            <a:r>
              <a:rPr lang="en-US" altLang="ja-JP" sz="21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Name of first presenting author</a:t>
            </a:r>
            <a:r>
              <a:rPr lang="ja-JP" altLang="en-US" sz="21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 </a:t>
            </a:r>
            <a:r>
              <a:rPr lang="ja-JP" altLang="en-US" sz="2100" b="1" i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： </a:t>
            </a:r>
            <a:r>
              <a:rPr lang="ja-JP" altLang="en-US" sz="2100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○○ ○○</a:t>
            </a:r>
            <a:endParaRPr lang="ja-JP" altLang="en-US" sz="2100" dirty="0">
              <a:solidFill>
                <a:schemeClr val="tx1"/>
              </a:solidFill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652D2F2-3D70-02FD-1ACE-3C884F4E42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130" y="2418210"/>
            <a:ext cx="1201741" cy="1200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889180D3-9CDB-0A79-0E3F-7AAC031D181E}"/>
              </a:ext>
            </a:extLst>
          </p:cNvPr>
          <p:cNvSpPr txBox="1">
            <a:spLocks noChangeArrowheads="1"/>
          </p:cNvSpPr>
          <p:nvPr/>
        </p:nvSpPr>
        <p:spPr>
          <a:xfrm>
            <a:off x="1733725" y="3840480"/>
            <a:ext cx="8823150" cy="28722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4804" indent="-304804" algn="l">
              <a:lnSpc>
                <a:spcPct val="80000"/>
              </a:lnSpc>
              <a:defRPr/>
            </a:pPr>
            <a:r>
              <a:rPr lang="en-US" altLang="ja-JP" sz="2489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The company name(s) which has a COI relation to </a:t>
            </a:r>
          </a:p>
          <a:p>
            <a:pPr marL="304804" indent="-304804" algn="l">
              <a:lnSpc>
                <a:spcPct val="80000"/>
              </a:lnSpc>
              <a:defRPr/>
            </a:pPr>
            <a:r>
              <a:rPr lang="en-US" altLang="ja-JP" sz="2489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this presentation are</a:t>
            </a:r>
            <a:endParaRPr lang="en-US" altLang="ja-JP" sz="800" b="1" dirty="0">
              <a:solidFill>
                <a:schemeClr val="tx1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304804" indent="-304804" algn="l">
              <a:lnSpc>
                <a:spcPct val="80000"/>
              </a:lnSpc>
              <a:defRPr/>
            </a:pPr>
            <a:r>
              <a:rPr lang="ja-JP" altLang="en-US" sz="2489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　</a:t>
            </a: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　　　　　　　：</a:t>
            </a:r>
            <a:r>
              <a:rPr lang="ja-JP" altLang="en-US" sz="21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　　　　　　　　（</a:t>
            </a:r>
            <a:r>
              <a:rPr lang="en-US" altLang="ja-JP" sz="21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Author</a:t>
            </a:r>
            <a:r>
              <a:rPr lang="ja-JP" altLang="en-US" sz="21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：○○ ○○）</a:t>
            </a:r>
            <a:endParaRPr lang="en-US" altLang="ja-JP" sz="2100" b="1" dirty="0">
              <a:solidFill>
                <a:schemeClr val="tx1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304804" indent="-304804" algn="l">
              <a:lnSpc>
                <a:spcPct val="80000"/>
              </a:lnSpc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　　　　　　　　：</a:t>
            </a:r>
            <a:r>
              <a:rPr lang="ja-JP" altLang="en-US" sz="21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　　　　　　　　（</a:t>
            </a:r>
            <a:r>
              <a:rPr lang="en-US" altLang="ja-JP" sz="21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Author</a:t>
            </a:r>
            <a:r>
              <a:rPr lang="ja-JP" altLang="en-US" sz="21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：○○ ○○）</a:t>
            </a:r>
            <a:endParaRPr lang="en-US" altLang="ja-JP" sz="2100" b="1" dirty="0">
              <a:solidFill>
                <a:schemeClr val="tx1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304804" indent="-304804" algn="l">
              <a:lnSpc>
                <a:spcPct val="80000"/>
              </a:lnSpc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　　　　　　　　：　　　　　　　</a:t>
            </a:r>
            <a:r>
              <a:rPr lang="ja-JP" altLang="en-US" sz="21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（</a:t>
            </a:r>
            <a:r>
              <a:rPr lang="en-US" altLang="ja-JP" sz="21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Author</a:t>
            </a:r>
            <a:r>
              <a:rPr lang="ja-JP" altLang="en-US" sz="2100" b="1" dirty="0">
                <a:solidFill>
                  <a:schemeClr val="tx1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：○○ ○○）</a:t>
            </a:r>
            <a:endParaRPr lang="en-US" altLang="ja-JP" sz="2100" b="1" dirty="0">
              <a:solidFill>
                <a:schemeClr val="tx1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304804" indent="-304804" algn="l">
              <a:lnSpc>
                <a:spcPct val="80000"/>
              </a:lnSpc>
              <a:defRPr/>
            </a:pPr>
            <a:endParaRPr lang="en-US" altLang="ja-JP" sz="2400" b="1" dirty="0">
              <a:solidFill>
                <a:schemeClr val="tx1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304804" indent="-304804" algn="l">
              <a:lnSpc>
                <a:spcPct val="80000"/>
              </a:lnSpc>
              <a:defRPr/>
            </a:pPr>
            <a:endParaRPr lang="en-US" altLang="ja-JP" sz="622" b="1" i="1" dirty="0">
              <a:solidFill>
                <a:schemeClr val="tx1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304804" indent="-304804">
              <a:lnSpc>
                <a:spcPct val="80000"/>
              </a:lnSpc>
              <a:defRPr/>
            </a:pPr>
            <a:endParaRPr lang="en-US" altLang="ja-JP" sz="2844" b="1" dirty="0">
              <a:solidFill>
                <a:schemeClr val="tx1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6E1B53-E5F6-1344-CB6D-048FEC221F91}"/>
              </a:ext>
            </a:extLst>
          </p:cNvPr>
          <p:cNvSpPr txBox="1"/>
          <p:nvPr/>
        </p:nvSpPr>
        <p:spPr>
          <a:xfrm>
            <a:off x="1410789" y="4706998"/>
            <a:ext cx="2965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prstClr val="black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name of company, </a:t>
            </a:r>
            <a:r>
              <a:rPr lang="en-US" altLang="ja-JP" b="1" dirty="0" err="1">
                <a:solidFill>
                  <a:prstClr val="black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etc</a:t>
            </a:r>
            <a:endParaRPr lang="en-US" altLang="ja-JP" b="1" dirty="0">
              <a:solidFill>
                <a:prstClr val="black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8877093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101</Words>
  <Application>Microsoft Office PowerPoint</Application>
  <PresentationFormat>ワイド画面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Trebuchet MS</vt:lpstr>
      <vt:lpstr>Wingdings 3</vt:lpstr>
      <vt:lpstr>ファセット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yara</dc:creator>
  <cp:lastModifiedBy>sapporo_pcow@outlook.jp</cp:lastModifiedBy>
  <cp:revision>16</cp:revision>
  <cp:lastPrinted>2023-11-21T00:17:46Z</cp:lastPrinted>
  <dcterms:created xsi:type="dcterms:W3CDTF">2023-11-14T05:20:35Z</dcterms:created>
  <dcterms:modified xsi:type="dcterms:W3CDTF">2025-01-08T02:25:28Z</dcterms:modified>
</cp:coreProperties>
</file>