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8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72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1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5317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274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876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34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265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43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57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60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40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70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92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7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3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87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853AEB5-6EF7-C240-0535-5FD35FA50E64}"/>
              </a:ext>
            </a:extLst>
          </p:cNvPr>
          <p:cNvSpPr txBox="1">
            <a:spLocks/>
          </p:cNvSpPr>
          <p:nvPr/>
        </p:nvSpPr>
        <p:spPr>
          <a:xfrm>
            <a:off x="2990678" y="550297"/>
            <a:ext cx="6210649" cy="21374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発表者全員の利益相反</a:t>
            </a:r>
            <a:br>
              <a:rPr lang="en-US" altLang="ja-JP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</a:b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自己申告書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</a:t>
            </a:r>
            <a:br>
              <a:rPr lang="en-US" altLang="ja-JP" sz="3600" b="1" i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</a:br>
            <a:r>
              <a:rPr lang="ja-JP" altLang="en-US" sz="2100" b="1" i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筆頭発表者名：　</a:t>
            </a: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○○ ○○</a:t>
            </a:r>
            <a:endParaRPr lang="ja-JP" altLang="en-US" sz="2100" dirty="0">
              <a:solidFill>
                <a:schemeClr val="tx1"/>
              </a:solidFill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9A138910-7C5F-DCD0-0B08-6BE9E79A3F6F}"/>
              </a:ext>
            </a:extLst>
          </p:cNvPr>
          <p:cNvSpPr txBox="1">
            <a:spLocks/>
          </p:cNvSpPr>
          <p:nvPr/>
        </p:nvSpPr>
        <p:spPr>
          <a:xfrm>
            <a:off x="2589402" y="4534495"/>
            <a:ext cx="7608816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pPr marL="304804" indent="-304804" algn="ctr">
              <a:lnSpc>
                <a:spcPct val="80000"/>
              </a:lnSpc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演題発表に関連し、開示すべき</a:t>
            </a: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COI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関係にある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ctr">
              <a:lnSpc>
                <a:spcPct val="80000"/>
              </a:lnSpc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企業・団体等はありません。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61CE6E4-73E4-0C43-E7A3-D39D80999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399" y="2946906"/>
            <a:ext cx="147320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65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853AEB5-6EF7-C240-0535-5FD35FA50E64}"/>
              </a:ext>
            </a:extLst>
          </p:cNvPr>
          <p:cNvSpPr txBox="1">
            <a:spLocks/>
          </p:cNvSpPr>
          <p:nvPr/>
        </p:nvSpPr>
        <p:spPr>
          <a:xfrm>
            <a:off x="2990677" y="274072"/>
            <a:ext cx="6210649" cy="21374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発表者の利益相反</a:t>
            </a:r>
            <a:br>
              <a:rPr lang="en-US" altLang="ja-JP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</a:b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自己申告書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</a:t>
            </a:r>
            <a:br>
              <a:rPr lang="en-US" altLang="ja-JP" sz="3600" b="1" i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</a:br>
            <a:r>
              <a:rPr lang="ja-JP" altLang="en-US" sz="2100" b="1" i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筆頭発表者名：　</a:t>
            </a: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○○ ○○</a:t>
            </a:r>
            <a:endParaRPr lang="ja-JP" altLang="en-US" sz="2100" dirty="0">
              <a:solidFill>
                <a:schemeClr val="tx1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61CE6E4-73E4-0C43-E7A3-D39D80999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130" y="2531425"/>
            <a:ext cx="1201741" cy="1200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C211D4DC-7BB0-D5CB-CED0-B82B36C17374}"/>
              </a:ext>
            </a:extLst>
          </p:cNvPr>
          <p:cNvSpPr txBox="1">
            <a:spLocks noChangeArrowheads="1"/>
          </p:cNvSpPr>
          <p:nvPr/>
        </p:nvSpPr>
        <p:spPr>
          <a:xfrm>
            <a:off x="1733725" y="3501263"/>
            <a:ext cx="8823150" cy="32115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4804" indent="-304804">
              <a:lnSpc>
                <a:spcPct val="80000"/>
              </a:lnSpc>
              <a:defRPr/>
            </a:pPr>
            <a:endParaRPr lang="en-US" altLang="ja-JP" sz="2489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r>
              <a:rPr lang="ja-JP" altLang="en-US" sz="2489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演題発表に関連し、開示すべき</a:t>
            </a:r>
            <a:r>
              <a:rPr lang="en-US" altLang="ja-JP" sz="2489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COI</a:t>
            </a:r>
            <a:r>
              <a:rPr lang="ja-JP" altLang="en-US" sz="2489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関係にある企業・団体等として</a:t>
            </a:r>
            <a:endParaRPr lang="en-US" altLang="ja-JP" sz="2489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r>
              <a:rPr lang="ja-JP" altLang="en-US" sz="2489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：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　（発表者名：○○ ○○）</a:t>
            </a:r>
            <a:endParaRPr lang="en-US" altLang="ja-JP" sz="21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　：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　（発表者名：○○ ○○）</a:t>
            </a:r>
            <a:endParaRPr lang="en-US" altLang="ja-JP" sz="21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　：　　　　　　　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（発表者名：○○ ○○）</a:t>
            </a:r>
            <a:endParaRPr lang="en-US" altLang="ja-JP" sz="21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endParaRPr lang="en-US" altLang="ja-JP" sz="622" b="1" i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>
              <a:lnSpc>
                <a:spcPct val="80000"/>
              </a:lnSpc>
              <a:defRPr/>
            </a:pPr>
            <a:endParaRPr lang="en-US" altLang="ja-JP" sz="2844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E110144-5AFC-67B4-C1DD-89794627EB1A}"/>
              </a:ext>
            </a:extLst>
          </p:cNvPr>
          <p:cNvSpPr txBox="1"/>
          <p:nvPr/>
        </p:nvSpPr>
        <p:spPr>
          <a:xfrm>
            <a:off x="2017551" y="4890785"/>
            <a:ext cx="2140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prstClr val="black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企業・団体等の名称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023773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108</Words>
  <Application>Microsoft Office PowerPoint</Application>
  <PresentationFormat>ワイド画面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Trebuchet MS</vt:lpstr>
      <vt:lpstr>Wingdings 3</vt:lpstr>
      <vt:lpstr>ファセット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yara</dc:creator>
  <cp:lastModifiedBy>sapporo_pcow@outlook.jp</cp:lastModifiedBy>
  <cp:revision>14</cp:revision>
  <cp:lastPrinted>2023-11-21T00:17:46Z</cp:lastPrinted>
  <dcterms:created xsi:type="dcterms:W3CDTF">2023-11-14T05:20:35Z</dcterms:created>
  <dcterms:modified xsi:type="dcterms:W3CDTF">2025-01-08T02:22:07Z</dcterms:modified>
</cp:coreProperties>
</file>